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9" r:id="rId3"/>
    <p:sldId id="274" r:id="rId4"/>
    <p:sldId id="279" r:id="rId5"/>
    <p:sldId id="262" r:id="rId6"/>
    <p:sldId id="266" r:id="rId7"/>
    <p:sldId id="272" r:id="rId8"/>
    <p:sldId id="265" r:id="rId9"/>
    <p:sldId id="276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 autoAdjust="0"/>
  </p:normalViewPr>
  <p:slideViewPr>
    <p:cSldViewPr snapToGrid="0">
      <p:cViewPr varScale="1">
        <p:scale>
          <a:sx n="58" d="100"/>
          <a:sy n="58" d="100"/>
        </p:scale>
        <p:origin x="-102" y="-34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/>
              <a:t>Clique para editar o estilo de subtítulo do Modelo Global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5/6/2019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5/6/2019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5/6/2019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5/6/2019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5/6/2019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5/6/2019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5/6/2019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5/6/2019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5/6/2019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5/6/2019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PT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5/6/2019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5/6/2019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37EE6DC-FF9A-463C-8981-64461B58E4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17779" y="2252055"/>
            <a:ext cx="8637073" cy="977621"/>
          </a:xfrm>
        </p:spPr>
        <p:txBody>
          <a:bodyPr>
            <a:normAutofit/>
          </a:bodyPr>
          <a:lstStyle/>
          <a:p>
            <a:r>
              <a:rPr lang="pt-PT" sz="4000" dirty="0" smtClean="0">
                <a:solidFill>
                  <a:srgbClr val="0070C0"/>
                </a:solidFill>
              </a:rPr>
              <a:t>Ação Escola </a:t>
            </a:r>
            <a:r>
              <a:rPr lang="pt-PT" sz="4000" dirty="0" err="1" smtClean="0">
                <a:solidFill>
                  <a:srgbClr val="0070C0"/>
                </a:solidFill>
              </a:rPr>
              <a:t>Sos</a:t>
            </a:r>
            <a:r>
              <a:rPr lang="pt-PT" sz="4000" dirty="0" smtClean="0">
                <a:solidFill>
                  <a:srgbClr val="0070C0"/>
                </a:solidFill>
              </a:rPr>
              <a:t> </a:t>
            </a:r>
            <a:r>
              <a:rPr lang="pt-PT" sz="4000" dirty="0" smtClean="0">
                <a:solidFill>
                  <a:srgbClr val="0070C0"/>
                </a:solidFill>
              </a:rPr>
              <a:t>azulejos 2019</a:t>
            </a:r>
            <a:endParaRPr lang="pt-PT" sz="4000" dirty="0">
              <a:solidFill>
                <a:srgbClr val="0070C0"/>
              </a:solidFill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584306B6-8B41-4AC6-AA74-784F6D635F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17779" y="3628324"/>
            <a:ext cx="8637072" cy="1284919"/>
          </a:xfrm>
        </p:spPr>
        <p:txBody>
          <a:bodyPr>
            <a:noAutofit/>
          </a:bodyPr>
          <a:lstStyle/>
          <a:p>
            <a:r>
              <a:rPr lang="pt-PT" sz="1600" dirty="0"/>
              <a:t>TRABALHO REALIZADO POR:</a:t>
            </a:r>
          </a:p>
          <a:p>
            <a:r>
              <a:rPr lang="pt-PT" sz="1600" dirty="0"/>
              <a:t>Afonso Silva, nº2 6ºb</a:t>
            </a:r>
          </a:p>
          <a:p>
            <a:r>
              <a:rPr lang="pt-PT" sz="1600" dirty="0"/>
              <a:t>Rui </a:t>
            </a:r>
            <a:r>
              <a:rPr lang="pt-PT" sz="1600" dirty="0" err="1"/>
              <a:t>guedes</a:t>
            </a:r>
            <a:r>
              <a:rPr lang="pt-PT" sz="1600" dirty="0"/>
              <a:t>, nº21 </a:t>
            </a:r>
            <a:r>
              <a:rPr lang="pt-PT" sz="1600" dirty="0" smtClean="0"/>
              <a:t>6ºb</a:t>
            </a:r>
          </a:p>
          <a:p>
            <a:r>
              <a:rPr lang="pt-PT" sz="1600" dirty="0" smtClean="0"/>
              <a:t>Agrupamento de Escolas Prof. João de Meira</a:t>
            </a:r>
          </a:p>
          <a:p>
            <a:r>
              <a:rPr lang="pt-PT" sz="1600" dirty="0" smtClean="0"/>
              <a:t>Professora de EV </a:t>
            </a:r>
            <a:r>
              <a:rPr lang="pt-PT" sz="1600" smtClean="0"/>
              <a:t>– Júlia </a:t>
            </a:r>
            <a:r>
              <a:rPr lang="pt-PT" sz="1600" dirty="0" smtClean="0"/>
              <a:t>Alves de Faria</a:t>
            </a:r>
            <a:endParaRPr lang="pt-PT" sz="1600" dirty="0"/>
          </a:p>
        </p:txBody>
      </p:sp>
    </p:spTree>
    <p:extLst>
      <p:ext uri="{BB962C8B-B14F-4D97-AF65-F5344CB8AC3E}">
        <p14:creationId xmlns="" xmlns:p14="http://schemas.microsoft.com/office/powerpoint/2010/main" val="3550221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>
            <a:extLst>
              <a:ext uri="{FF2B5EF4-FFF2-40B4-BE49-F238E27FC236}">
                <a16:creationId xmlns:a16="http://schemas.microsoft.com/office/drawing/2014/main" xmlns="" id="{26D331EC-5BDC-4495-8078-5EBA7851D0FF}"/>
              </a:ext>
            </a:extLst>
          </p:cNvPr>
          <p:cNvSpPr txBox="1"/>
          <p:nvPr/>
        </p:nvSpPr>
        <p:spPr>
          <a:xfrm>
            <a:off x="1113182" y="881269"/>
            <a:ext cx="9965635" cy="20010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PT" dirty="0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xmlns="" id="{8C266373-56C2-43F8-B408-85F06CFC19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136" y="2429169"/>
            <a:ext cx="9961727" cy="1999661"/>
          </a:xfrm>
          <a:prstGeom prst="rect">
            <a:avLst/>
          </a:prstGeom>
        </p:spPr>
      </p:pic>
      <p:sp>
        <p:nvSpPr>
          <p:cNvPr id="8" name="Retângulo 7">
            <a:extLst>
              <a:ext uri="{FF2B5EF4-FFF2-40B4-BE49-F238E27FC236}">
                <a16:creationId xmlns:a16="http://schemas.microsoft.com/office/drawing/2014/main" xmlns="" id="{F280FE4C-5DC1-4685-A5DC-B075CC008B97}"/>
              </a:ext>
            </a:extLst>
          </p:cNvPr>
          <p:cNvSpPr/>
          <p:nvPr/>
        </p:nvSpPr>
        <p:spPr>
          <a:xfrm>
            <a:off x="437698" y="301278"/>
            <a:ext cx="11264348" cy="5589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PT" sz="4800" dirty="0" smtClean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Estes </a:t>
            </a:r>
            <a:r>
              <a:rPr lang="pt-PT" sz="4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azulejos, que a seguir serão apresentados, fazem parte da nossa história desde o ano 1700 e foram encontrados na igreja e na fachada do lar de S. Francisco </a:t>
            </a:r>
            <a:r>
              <a:rPr lang="pt-PT" sz="480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 </a:t>
            </a:r>
            <a:r>
              <a:rPr lang="pt-PT" sz="4800" smtClean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em </a:t>
            </a:r>
            <a:r>
              <a:rPr lang="pt-PT" sz="4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casas antigas de Guimarães.</a:t>
            </a:r>
            <a:endParaRPr lang="pt-PT" sz="4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51476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df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7059" y="574430"/>
            <a:ext cx="8912352" cy="50131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xmlns="" id="{B43B4C35-BD1D-4E29-8EB7-E35C3BF272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6117" y="257908"/>
            <a:ext cx="4197096" cy="5596128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xmlns="" id="{535A6C96-65B7-46AB-8C23-2377C87958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5408" y="281354"/>
            <a:ext cx="4053254" cy="540433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91058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xmlns="" id="{F2885735-F5CD-445D-BDA4-61F08A1726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9413" y="777377"/>
            <a:ext cx="3657600" cy="4876800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13851DC4-1438-4E31-8163-3FA7C54967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6092" y="824269"/>
            <a:ext cx="3657600" cy="48768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162602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xmlns="" id="{3E29A77C-3D39-4356-8212-6DEAB4DFEA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7831" y="984738"/>
            <a:ext cx="6705600" cy="402336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66822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xmlns="" id="{E68433B8-DFB3-4C95-BC8B-BD51475B9A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7958" y="178338"/>
            <a:ext cx="7659757" cy="586408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463899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xmlns="" id="{4E0DBF29-F6D5-4D97-B1F8-D7487C8E00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246183"/>
            <a:ext cx="4189401" cy="5585868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xmlns="" id="{862F0DF8-43B8-42CD-A1DF-DD1CF6B9F8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0762" y="353809"/>
            <a:ext cx="3744000" cy="548985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421491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A0D1AA27-BA9B-45FE-96D0-682A95E61C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030" y="-1"/>
            <a:ext cx="1661350" cy="6131169"/>
          </a:xfrm>
          <a:prstGeom prst="rect">
            <a:avLst/>
          </a:prstGeom>
        </p:spPr>
      </p:pic>
      <p:sp>
        <p:nvSpPr>
          <p:cNvPr id="9" name="CaixaDeTexto 8"/>
          <p:cNvSpPr txBox="1"/>
          <p:nvPr/>
        </p:nvSpPr>
        <p:spPr>
          <a:xfrm>
            <a:off x="3513909" y="418010"/>
            <a:ext cx="8216537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6600" dirty="0" smtClean="0"/>
              <a:t>Não vandalizem, não roubem os azulejos,  pois é património cultural da nossa cidade e do nosso país.</a:t>
            </a:r>
            <a:endParaRPr lang="pt-PT" sz="6600" dirty="0"/>
          </a:p>
        </p:txBody>
      </p:sp>
    </p:spTree>
    <p:extLst>
      <p:ext uri="{BB962C8B-B14F-4D97-AF65-F5344CB8AC3E}">
        <p14:creationId xmlns="" xmlns:p14="http://schemas.microsoft.com/office/powerpoint/2010/main" val="2463899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aleria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126</TotalTime>
  <Words>94</Words>
  <Application>Microsoft Office PowerPoint</Application>
  <PresentationFormat>Personalizados</PresentationFormat>
  <Paragraphs>8</Paragraphs>
  <Slides>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dos diapositivos</vt:lpstr>
      </vt:variant>
      <vt:variant>
        <vt:i4>9</vt:i4>
      </vt:variant>
    </vt:vector>
  </HeadingPairs>
  <TitlesOfParts>
    <vt:vector size="10" baseType="lpstr">
      <vt:lpstr>Galeria</vt:lpstr>
      <vt:lpstr>Ação Escola Sos azulejos 2019</vt:lpstr>
      <vt:lpstr>Diapositivo 2</vt:lpstr>
      <vt:lpstr>Diapositivo 3</vt:lpstr>
      <vt:lpstr>Diapositivo 4</vt:lpstr>
      <vt:lpstr>Diapositivo 5</vt:lpstr>
      <vt:lpstr>Diapositivo 6</vt:lpstr>
      <vt:lpstr>Diapositivo 7</vt:lpstr>
      <vt:lpstr>Diapositivo 8</vt:lpstr>
      <vt:lpstr>Diapositivo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Sos azulejos</dc:title>
  <dc:creator>SÉRGIO SILVA</dc:creator>
  <cp:lastModifiedBy>Faria</cp:lastModifiedBy>
  <cp:revision>30</cp:revision>
  <dcterms:created xsi:type="dcterms:W3CDTF">2019-01-20T15:51:03Z</dcterms:created>
  <dcterms:modified xsi:type="dcterms:W3CDTF">2019-05-06T13:53:57Z</dcterms:modified>
</cp:coreProperties>
</file>