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FD67-9DAA-4A44-B8A3-3EDA706445A6}" type="datetimeFigureOut">
              <a:rPr lang="pt-PT" smtClean="0"/>
              <a:pPr/>
              <a:t>06/05/2019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A09A-2B03-4B9B-85F1-418FE3BAE2D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IMG_20190423_1058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316416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C:\Users\Utilizador\Desktop\Nova pasta (2)\IMG_20190506_132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432048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IMG_20190423_120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16632"/>
            <a:ext cx="4865588" cy="6487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Marcador de Posição de Conteúdo 6" descr="IMG_20190424_1231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18765"/>
            <a:ext cx="4968552" cy="662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IMG_20190423_1143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332656"/>
            <a:ext cx="4752528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 descr="IMG_20190424_1301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1767" y="620688"/>
            <a:ext cx="7340633" cy="55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IMG_20190429_1154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310787"/>
            <a:ext cx="4608512" cy="614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IMG_20190429_1215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18766"/>
            <a:ext cx="4896544" cy="6528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IMG_20190430_1118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88640"/>
            <a:ext cx="4793580" cy="639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Users\Utilizador\Desktop\Nova pasta (2)\IMG_20190506_132301.jpg"/>
          <p:cNvPicPr>
            <a:picLocks noChangeAspect="1" noChangeArrowheads="1"/>
          </p:cNvPicPr>
          <p:nvPr/>
        </p:nvPicPr>
        <p:blipFill>
          <a:blip r:embed="rId2" cstate="print"/>
          <a:srcRect l="1475" t="2524" r="2087" b="12427"/>
          <a:stretch>
            <a:fillRect/>
          </a:stretch>
        </p:blipFill>
        <p:spPr bwMode="auto">
          <a:xfrm>
            <a:off x="1835696" y="0"/>
            <a:ext cx="5832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Apresentação no Ecrã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Utilizador</cp:lastModifiedBy>
  <cp:revision>2</cp:revision>
  <dcterms:created xsi:type="dcterms:W3CDTF">2019-05-06T08:21:41Z</dcterms:created>
  <dcterms:modified xsi:type="dcterms:W3CDTF">2019-05-06T13:42:02Z</dcterms:modified>
</cp:coreProperties>
</file>